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5" r:id="rId4"/>
    <p:sldId id="262" r:id="rId5"/>
    <p:sldId id="266" r:id="rId6"/>
    <p:sldId id="267" r:id="rId7"/>
    <p:sldId id="258" r:id="rId8"/>
    <p:sldId id="268" r:id="rId9"/>
    <p:sldId id="259" r:id="rId10"/>
    <p:sldId id="264" r:id="rId11"/>
    <p:sldId id="260" r:id="rId12"/>
    <p:sldId id="269" r:id="rId1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047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6AF2E-7EC5-4317-B3D7-9AD784DEB54C}" type="datetimeFigureOut">
              <a:rPr lang="nl-NL" smtClean="0"/>
              <a:pPr/>
              <a:t>2-12-2011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9B00C-0B34-4253-A32E-71D02F71F54A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7643866" cy="530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nl-NL" sz="15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357166"/>
            <a:ext cx="78581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500" dirty="0" smtClean="0"/>
              <a:t>              ?? Where is Robin ??</a:t>
            </a:r>
            <a:endParaRPr lang="nl-NL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Ook serieus.</a:t>
            </a:r>
            <a:endParaRPr lang="nl-N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90750" y="2077244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Een voor het team kunnen nemen.</a:t>
            </a:r>
            <a:endParaRPr lang="nl-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Kennis</a:t>
            </a:r>
          </a:p>
          <a:p>
            <a:r>
              <a:rPr lang="nl-NL" dirty="0" smtClean="0"/>
              <a:t>Team speler</a:t>
            </a:r>
          </a:p>
          <a:p>
            <a:r>
              <a:rPr lang="nl-NL" dirty="0" smtClean="0"/>
              <a:t>Serieus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293138" cy="358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714876" y="3786190"/>
            <a:ext cx="3643338" cy="241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86190"/>
            <a:ext cx="364422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357562"/>
            <a:ext cx="4438664" cy="332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214554"/>
            <a:ext cx="149021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500298" y="242886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VMBO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00174"/>
            <a:ext cx="2214578" cy="212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388" y="200024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HAVO</a:t>
            </a:r>
            <a:endParaRPr lang="nl-N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00306"/>
            <a:ext cx="2475550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000364" y="0"/>
            <a:ext cx="30765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500570"/>
            <a:ext cx="19050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3929066"/>
            <a:ext cx="19050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285728"/>
            <a:ext cx="190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571876"/>
            <a:ext cx="1785950" cy="280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285728"/>
            <a:ext cx="205027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786058"/>
            <a:ext cx="2038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786314" y="3143248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b="1" dirty="0"/>
              <a:t>=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3135179" cy="413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0" y="1943099"/>
            <a:ext cx="2238384" cy="349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Soms lief.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Words>27</Words>
  <Application>Microsoft Office PowerPoint</Application>
  <PresentationFormat>On-screen Show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 Soms lief.</vt:lpstr>
      <vt:lpstr>Ook serieus.</vt:lpstr>
      <vt:lpstr>Een voor het team kunnen nemen.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Robin</dc:title>
  <dc:creator>Nactall</dc:creator>
  <cp:lastModifiedBy>Nactall</cp:lastModifiedBy>
  <cp:revision>57</cp:revision>
  <dcterms:created xsi:type="dcterms:W3CDTF">2011-11-17T15:12:09Z</dcterms:created>
  <dcterms:modified xsi:type="dcterms:W3CDTF">2011-12-02T09:55:39Z</dcterms:modified>
</cp:coreProperties>
</file>